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64" r:id="rId4"/>
    <p:sldId id="270" r:id="rId5"/>
    <p:sldId id="265" r:id="rId6"/>
    <p:sldId id="266" r:id="rId7"/>
    <p:sldId id="267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6" r:id="rId18"/>
    <p:sldId id="279" r:id="rId19"/>
    <p:sldId id="281" r:id="rId20"/>
    <p:sldId id="282" r:id="rId21"/>
    <p:sldId id="284" r:id="rId22"/>
    <p:sldId id="283" r:id="rId23"/>
    <p:sldId id="285" r:id="rId24"/>
    <p:sldId id="287" r:id="rId25"/>
    <p:sldId id="288" r:id="rId26"/>
    <p:sldId id="28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006C5729-8B57-4744-B6E3-BCDA6F748704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C501947-5133-41EB-9D3A-27F8B77DB8F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Moore, Seth </a:t>
            </a:r>
            <a:r>
              <a:rPr lang="en-US" dirty="0" err="1" smtClean="0"/>
              <a:t>Konoza</a:t>
            </a:r>
            <a:r>
              <a:rPr lang="en-US" dirty="0" smtClean="0"/>
              <a:t>, Michael Murphy, </a:t>
            </a:r>
            <a:r>
              <a:rPr lang="en-US" dirty="0" smtClean="0"/>
              <a:t>&amp; </a:t>
            </a:r>
            <a:r>
              <a:rPr lang="en-US" dirty="0" smtClean="0"/>
              <a:t>Harris Weinstein</a:t>
            </a:r>
            <a:endParaRPr lang="en-US" dirty="0"/>
          </a:p>
        </p:txBody>
      </p:sp>
      <p:pic>
        <p:nvPicPr>
          <p:cNvPr id="5" name="Picture 4" descr="footb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52400"/>
            <a:ext cx="6327358" cy="3845847"/>
          </a:xfrm>
          <a:prstGeom prst="rect">
            <a:avLst/>
          </a:prstGeom>
        </p:spPr>
      </p:pic>
      <p:pic>
        <p:nvPicPr>
          <p:cNvPr id="7" name="Picture 6" descr="logo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4572000"/>
            <a:ext cx="8353425" cy="13546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otbro-concep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ombie-concep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me-contro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25" y="1047750"/>
            <a:ext cx="714375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-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55889"/>
            <a:ext cx="8763000" cy="45437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-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1" y="1255889"/>
            <a:ext cx="8762998" cy="45437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-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1" y="1255889"/>
            <a:ext cx="8762998" cy="45437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1162050"/>
            <a:ext cx="8810625" cy="1428750"/>
          </a:xfrm>
          <a:prstGeom prst="rect">
            <a:avLst/>
          </a:prstGeom>
        </p:spPr>
      </p:pic>
      <p:pic>
        <p:nvPicPr>
          <p:cNvPr id="5" name="Picture 4" descr="logo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375" y="4419600"/>
            <a:ext cx="8810625" cy="142875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4495800" y="2971800"/>
            <a:ext cx="609600" cy="1230702"/>
          </a:xfrm>
          <a:prstGeom prst="downArrow">
            <a:avLst>
              <a:gd name="adj1" fmla="val 35542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Suddenly…</a:t>
            </a:r>
            <a:endParaRPr lang="en-US" dirty="0"/>
          </a:p>
        </p:txBody>
      </p:sp>
      <p:pic>
        <p:nvPicPr>
          <p:cNvPr id="4" name="Picture 3" descr="baile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448050"/>
            <a:ext cx="3429000" cy="3409950"/>
          </a:xfrm>
          <a:prstGeom prst="rect">
            <a:avLst/>
          </a:prstGeom>
        </p:spPr>
      </p:pic>
      <p:pic>
        <p:nvPicPr>
          <p:cNvPr id="6" name="Picture 5" descr="300px-Speech_bubble.svg_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238" y="616205"/>
            <a:ext cx="5638562" cy="4247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1563231"/>
            <a:ext cx="419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HEY BRAH, YOU SHOULD TOTALLY CHECK OUT UNITY. IT’S WAY BETTER THAN WHATEVER YOU’RE DOING.</a:t>
            </a:r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side-</a:t>
            </a:r>
            <a:r>
              <a:rPr lang="en-US" dirty="0" err="1" smtClean="0"/>
              <a:t>scroller</a:t>
            </a:r>
            <a:r>
              <a:rPr lang="en-US" dirty="0" smtClean="0"/>
              <a:t>, except now in 3D instead of 2D, ala “Turtles in Time”</a:t>
            </a:r>
          </a:p>
          <a:p>
            <a:r>
              <a:rPr lang="en-US" dirty="0" smtClean="0"/>
              <a:t>Art style transfers from 32-bit to 3D models</a:t>
            </a:r>
          </a:p>
          <a:p>
            <a:r>
              <a:rPr lang="en-US" dirty="0" smtClean="0"/>
              <a:t>Program changes</a:t>
            </a:r>
          </a:p>
          <a:p>
            <a:pPr lvl="1"/>
            <a:r>
              <a:rPr lang="en-US" dirty="0" smtClean="0"/>
              <a:t>Photoshop -&gt; Maya for art</a:t>
            </a:r>
          </a:p>
          <a:p>
            <a:pPr lvl="1"/>
            <a:r>
              <a:rPr lang="en-US" dirty="0" smtClean="0"/>
              <a:t>Processing -&gt; Unity for coding &amp; game structure</a:t>
            </a:r>
            <a:endParaRPr lang="en-US" dirty="0"/>
          </a:p>
        </p:txBody>
      </p:sp>
      <p:pic>
        <p:nvPicPr>
          <p:cNvPr id="4" name="Picture 3" descr="unit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794429"/>
            <a:ext cx="2619375" cy="2063571"/>
          </a:xfrm>
          <a:prstGeom prst="rect">
            <a:avLst/>
          </a:prstGeom>
        </p:spPr>
      </p:pic>
      <p:pic>
        <p:nvPicPr>
          <p:cNvPr id="6" name="Picture 5" descr="unity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5867400"/>
            <a:ext cx="1981200" cy="7401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609600" y="2819400"/>
            <a:ext cx="8382000" cy="8382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R="9144" lvl="0">
              <a:spcBef>
                <a:spcPct val="0"/>
              </a:spcBef>
            </a:pPr>
            <a:r>
              <a:rPr lang="en-US" sz="4000" b="1" cap="all" dirty="0" smtClean="0">
                <a:solidFill>
                  <a:schemeClr val="tx2">
                    <a:satMod val="200000"/>
                  </a:schemeClr>
                </a:solidFill>
                <a:effectLst>
                  <a:reflection blurRad="12700" stA="34000" endA="740" endPos="53000" dir="5400000" sy="-100000" algn="bl" rotWithShape="0"/>
                </a:effectLst>
                <a:latin typeface="+mj-lt"/>
                <a:ea typeface="+mj-ea"/>
                <a:cs typeface="+mj-cs"/>
              </a:rPr>
              <a:t>A LONG TIME AGO, IN GAMES I…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tx2">
                  <a:satMod val="200000"/>
                </a:schemeClr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4506" y="0"/>
            <a:ext cx="5513294" cy="6858000"/>
          </a:xfrm>
          <a:prstGeom prst="rect">
            <a:avLst/>
          </a:prstGeom>
        </p:spPr>
      </p:pic>
      <p:pic>
        <p:nvPicPr>
          <p:cNvPr id="5" name="Picture 4" descr="s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376" y="0"/>
            <a:ext cx="30928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otb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1908" y="0"/>
            <a:ext cx="5178489" cy="6858000"/>
          </a:xfrm>
          <a:prstGeom prst="rect">
            <a:avLst/>
          </a:prstGeom>
        </p:spPr>
      </p:pic>
      <p:pic>
        <p:nvPicPr>
          <p:cNvPr id="5" name="Picture 4" descr="s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196" y="0"/>
            <a:ext cx="27991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otb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ombi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17600" y="381000"/>
            <a:ext cx="8128000" cy="6096000"/>
          </a:xfrm>
          <a:prstGeom prst="rect">
            <a:avLst/>
          </a:prstGeom>
        </p:spPr>
      </p:pic>
      <p:pic>
        <p:nvPicPr>
          <p:cNvPr id="5" name="Picture 4" descr="zombi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495300"/>
            <a:ext cx="8026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ss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514350"/>
            <a:ext cx="8458200" cy="6343650"/>
          </a:xfrm>
          <a:prstGeom prst="rect">
            <a:avLst/>
          </a:prstGeom>
        </p:spPr>
      </p:pic>
      <p:pic>
        <p:nvPicPr>
          <p:cNvPr id="5" name="Picture 4" descr="boss1-shiel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3600" y="-152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and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066800"/>
            <a:ext cx="2466975" cy="2943225"/>
          </a:xfrm>
          <a:prstGeom prst="rect">
            <a:avLst/>
          </a:prstGeom>
        </p:spPr>
      </p:pic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362200"/>
            <a:ext cx="2486025" cy="2943225"/>
          </a:xfrm>
          <a:prstGeom prst="rect">
            <a:avLst/>
          </a:prstGeom>
        </p:spPr>
      </p:pic>
      <p:pic>
        <p:nvPicPr>
          <p:cNvPr id="7" name="Picture 6" descr="v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48200" y="5410200"/>
            <a:ext cx="5486400" cy="838200"/>
          </a:xfrm>
        </p:spPr>
        <p:txBody>
          <a:bodyPr/>
          <a:lstStyle/>
          <a:p>
            <a:r>
              <a:rPr lang="en-US" dirty="0" smtClean="0"/>
              <a:t>BROPOCALYPSE</a:t>
            </a:r>
            <a:endParaRPr lang="en-US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09600" y="152400"/>
            <a:ext cx="5486400" cy="8382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REGULAR FIGHTER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tx2">
                  <a:satMod val="200000"/>
                </a:schemeClr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WINNER: BROPOCALYPSE!</a:t>
            </a:r>
            <a:endParaRPr lang="en-US" dirty="0"/>
          </a:p>
        </p:txBody>
      </p:sp>
      <p:pic>
        <p:nvPicPr>
          <p:cNvPr id="4" name="Picture 3" descr="zombi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38600" y="1524000"/>
            <a:ext cx="16002000" cy="1200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2590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BRAINS… (YAY)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490776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Side-</a:t>
            </a:r>
            <a:r>
              <a:rPr lang="en-US" dirty="0" err="1" smtClean="0"/>
              <a:t>scroller</a:t>
            </a:r>
            <a:r>
              <a:rPr lang="en-US" dirty="0" smtClean="0"/>
              <a:t> beat-</a:t>
            </a:r>
            <a:r>
              <a:rPr lang="en-US" dirty="0" err="1" smtClean="0"/>
              <a:t>em</a:t>
            </a:r>
            <a:r>
              <a:rPr lang="en-US" dirty="0" smtClean="0"/>
              <a:t>-up </a:t>
            </a:r>
            <a:r>
              <a:rPr lang="en-US" dirty="0" smtClean="0"/>
              <a:t>game, in 16-bit arcade style of “The Simpsons Arcade Game” and “Retro City Rampage”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Characters in games bases off of various college varsity sports/fraternity stereotypes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Attacks are based off of  these characteristics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Brostat</a:t>
            </a:r>
            <a:r>
              <a:rPr lang="en-US" dirty="0" smtClean="0"/>
              <a:t>: basic stats in game, affected by items/weapons in </a:t>
            </a:r>
            <a:r>
              <a:rPr lang="en-US" dirty="0" smtClean="0"/>
              <a:t>game </a:t>
            </a:r>
            <a:endParaRPr lang="en-US" dirty="0" smtClean="0"/>
          </a:p>
          <a:p>
            <a:pPr lvl="0">
              <a:buNone/>
            </a:pPr>
            <a:endParaRPr lang="en-US" dirty="0" smtClean="0"/>
          </a:p>
          <a:p>
            <a:pPr lvl="0"/>
            <a:r>
              <a:rPr lang="en-US" dirty="0" smtClean="0"/>
              <a:t>Can choose any bro character at the beginning of each level/checkpoint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2514600"/>
          </a:xfrm>
        </p:spPr>
        <p:txBody>
          <a:bodyPr/>
          <a:lstStyle/>
          <a:p>
            <a:r>
              <a:rPr lang="en-US" dirty="0" err="1" smtClean="0"/>
              <a:t>Laxbro</a:t>
            </a:r>
            <a:r>
              <a:rPr lang="en-US" dirty="0" smtClean="0"/>
              <a:t>: hurls projectiles with lacrosse stick </a:t>
            </a:r>
          </a:p>
          <a:p>
            <a:endParaRPr lang="en-US" dirty="0" smtClean="0"/>
          </a:p>
          <a:p>
            <a:r>
              <a:rPr lang="en-US" dirty="0" err="1" smtClean="0"/>
              <a:t>Footbro</a:t>
            </a:r>
            <a:r>
              <a:rPr lang="en-US" dirty="0" smtClean="0"/>
              <a:t>: higher health &amp; defense but slower with pads, close combat </a:t>
            </a:r>
          </a:p>
          <a:p>
            <a:endParaRPr lang="en-US" dirty="0" smtClean="0"/>
          </a:p>
        </p:txBody>
      </p:sp>
      <p:pic>
        <p:nvPicPr>
          <p:cNvPr id="4" name="Picture 3" descr="Untitled-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505200"/>
            <a:ext cx="3962400" cy="306185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3429000"/>
            <a:ext cx="4267200" cy="2438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endParaRPr kumimoji="0" lang="en-US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Basebro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Hurls ranged, accurate projectiles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7772400" cy="4572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Alcohol bar: goes up when character picks up alcohol throughout levels</a:t>
            </a:r>
          </a:p>
          <a:p>
            <a:pPr lvl="1"/>
            <a:r>
              <a:rPr lang="en-US" sz="2400" dirty="0" smtClean="0"/>
              <a:t>Strength increases up to a certain alcohol level</a:t>
            </a:r>
          </a:p>
          <a:p>
            <a:pPr lvl="1"/>
            <a:r>
              <a:rPr lang="en-US" sz="2400" dirty="0" smtClean="0"/>
              <a:t>Strength decreases exponentially after that level</a:t>
            </a:r>
          </a:p>
          <a:p>
            <a:pPr lvl="1"/>
            <a:r>
              <a:rPr lang="en-US" sz="2400" dirty="0" smtClean="0"/>
              <a:t>Bar empties over time not consuming alcohol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0"/>
            <a:r>
              <a:rPr lang="en-US" dirty="0" smtClean="0"/>
              <a:t>Stamina bar</a:t>
            </a:r>
          </a:p>
          <a:p>
            <a:pPr lvl="1"/>
            <a:r>
              <a:rPr lang="en-US" sz="2400" dirty="0" smtClean="0"/>
              <a:t>Level decreases during character attacks</a:t>
            </a:r>
          </a:p>
          <a:p>
            <a:pPr lvl="1"/>
            <a:r>
              <a:rPr lang="en-US" sz="2400" dirty="0" smtClean="0"/>
              <a:t>Regenerates over time not attacking</a:t>
            </a:r>
          </a:p>
          <a:p>
            <a:endParaRPr lang="en-US" dirty="0"/>
          </a:p>
        </p:txBody>
      </p:sp>
      <p:pic>
        <p:nvPicPr>
          <p:cNvPr id="4" name="Picture 3" descr="Untitled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3390900"/>
            <a:ext cx="4762500" cy="952500"/>
          </a:xfrm>
          <a:prstGeom prst="rect">
            <a:avLst/>
          </a:prstGeom>
        </p:spPr>
      </p:pic>
      <p:pic>
        <p:nvPicPr>
          <p:cNvPr id="5" name="Picture 4" descr="Untitled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0750" y="5600700"/>
            <a:ext cx="476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Alcohol: increases alcohol bar level</a:t>
            </a:r>
          </a:p>
          <a:p>
            <a:endParaRPr lang="en-US" dirty="0" smtClean="0"/>
          </a:p>
          <a:p>
            <a:pPr lvl="0"/>
            <a:r>
              <a:rPr lang="en-US" dirty="0" smtClean="0"/>
              <a:t>Red bull</a:t>
            </a:r>
          </a:p>
          <a:p>
            <a:pPr lvl="1"/>
            <a:r>
              <a:rPr lang="en-US" dirty="0" smtClean="0"/>
              <a:t>Increases strength &amp; reduced alcohol bar level </a:t>
            </a:r>
          </a:p>
          <a:p>
            <a:pPr lvl="1"/>
            <a:r>
              <a:rPr lang="en-US" dirty="0" smtClean="0"/>
              <a:t>Increases stamina bar, but this addition decreases over time until it is gone, even during non-attacking time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Fat </a:t>
            </a:r>
            <a:r>
              <a:rPr lang="en-US" dirty="0" err="1" smtClean="0"/>
              <a:t>sammich</a:t>
            </a:r>
            <a:r>
              <a:rPr lang="en-US" dirty="0" smtClean="0"/>
              <a:t>: increases health</a:t>
            </a:r>
          </a:p>
          <a:p>
            <a:endParaRPr lang="en-US" dirty="0"/>
          </a:p>
        </p:txBody>
      </p:sp>
      <p:pic>
        <p:nvPicPr>
          <p:cNvPr id="4" name="Picture 3" descr="Untitled-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1219200"/>
            <a:ext cx="663677" cy="1371600"/>
          </a:xfrm>
          <a:prstGeom prst="rect">
            <a:avLst/>
          </a:prstGeom>
        </p:spPr>
      </p:pic>
      <p:pic>
        <p:nvPicPr>
          <p:cNvPr id="5" name="Picture 4" descr="Untitled-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5" y="3558834"/>
            <a:ext cx="1362075" cy="1394166"/>
          </a:xfrm>
          <a:prstGeom prst="rect">
            <a:avLst/>
          </a:prstGeom>
        </p:spPr>
      </p:pic>
      <p:pic>
        <p:nvPicPr>
          <p:cNvPr id="6" name="Picture 5" descr="Untitled-1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5562600"/>
            <a:ext cx="1771650" cy="8114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Influences</a:t>
            </a:r>
            <a:endParaRPr lang="en-US" dirty="0"/>
          </a:p>
        </p:txBody>
      </p:sp>
      <p:pic>
        <p:nvPicPr>
          <p:cNvPr id="5" name="Picture 4" descr="sp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4191000"/>
            <a:ext cx="4343400" cy="2426677"/>
          </a:xfrm>
          <a:prstGeom prst="rect">
            <a:avLst/>
          </a:prstGeom>
        </p:spPr>
      </p:pic>
      <p:pic>
        <p:nvPicPr>
          <p:cNvPr id="6" name="Picture 5" descr="nmh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1" y="1371601"/>
            <a:ext cx="3733800" cy="2286000"/>
          </a:xfrm>
          <a:prstGeom prst="rect">
            <a:avLst/>
          </a:prstGeom>
        </p:spPr>
      </p:pic>
      <p:pic>
        <p:nvPicPr>
          <p:cNvPr id="7" name="Picture 6" descr="8bit-vs-16bit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1800" y="457200"/>
            <a:ext cx="1676400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9400" y="3059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8-bit/16-bit Variants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6019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Scott Pilgrim vs. The World    -&gt;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3733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More Heroes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178</TotalTime>
  <Words>289</Words>
  <Application>Microsoft Office PowerPoint</Application>
  <PresentationFormat>On-screen Show (4:3)</PresentationFormat>
  <Paragraphs>52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Metro</vt:lpstr>
      <vt:lpstr>Slide 1</vt:lpstr>
      <vt:lpstr>Slide 2</vt:lpstr>
      <vt:lpstr>BROPOCALYPSE</vt:lpstr>
      <vt:lpstr>WINNER: BROPOCALYPSE!</vt:lpstr>
      <vt:lpstr>Concept</vt:lpstr>
      <vt:lpstr>Character Examples</vt:lpstr>
      <vt:lpstr>Power Measurements</vt:lpstr>
      <vt:lpstr>Power-Ups</vt:lpstr>
      <vt:lpstr>Initial Influences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Suddenly…</vt:lpstr>
      <vt:lpstr>New Concept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CONCEPTS</dc:title>
  <dc:creator>Nicholas Moore</dc:creator>
  <cp:lastModifiedBy>Nicholas Moore</cp:lastModifiedBy>
  <cp:revision>22</cp:revision>
  <dcterms:created xsi:type="dcterms:W3CDTF">2011-11-08T15:18:07Z</dcterms:created>
  <dcterms:modified xsi:type="dcterms:W3CDTF">2012-05-01T04:11:00Z</dcterms:modified>
</cp:coreProperties>
</file>